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9" r:id="rId6"/>
    <p:sldId id="266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заседаниях СД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FD-4568-8DF9-A5DA287790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Принял участие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FD-4568-8DF9-A5DA28779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12184"/>
        <c:axId val="251810224"/>
        <c:axId val="0"/>
      </c:bar3DChart>
      <c:catAx>
        <c:axId val="251812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810224"/>
        <c:crosses val="autoZero"/>
        <c:auto val="1"/>
        <c:lblAlgn val="ctr"/>
        <c:lblOffset val="100"/>
        <c:noMultiLvlLbl val="0"/>
      </c:catAx>
      <c:valAx>
        <c:axId val="25181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81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0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767" y="1734460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1744" y="4022552"/>
            <a:ext cx="7628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Исаченкова Павла Викторовича,</a:t>
            </a:r>
          </a:p>
          <a:p>
            <a:pPr algn="ctr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2-го избирательного округа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 Хамовники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F41569-52F6-445C-8E5A-1B6F0A67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0" y="2597354"/>
            <a:ext cx="3671087" cy="3955846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7603" y="972118"/>
            <a:ext cx="11296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заседаниях Совета депутатов муниципального округа  Хамовники в городе Москве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580" y="1774355"/>
            <a:ext cx="1110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очередных и внеочередных заседаниях Совета депутатов муниципального округа Хамовники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738499722"/>
              </p:ext>
            </p:extLst>
          </p:nvPr>
        </p:nvGraphicFramePr>
        <p:xfrm>
          <a:off x="874643" y="2743200"/>
          <a:ext cx="3875373" cy="333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50" y="2456760"/>
            <a:ext cx="4487537" cy="336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3269" y="812338"/>
            <a:ext cx="1084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комиссиях Совета депутатов муниципального округа Хамовники в городе Москве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003" y="2098018"/>
            <a:ext cx="1110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комиссии Совета депутатов муниципального округа Хамовники в городе Москве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землепользования, градостроительства, безопасности, охраны памятников архитектуры и исторической среды. Принял участие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из 7 заседаний.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06" y="1388874"/>
            <a:ext cx="1110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председателем Комиссии Совета депутатов муниципального округа Хамовники в городе Москве по вопросам развития муниципального округа, регламенту и организации работы Совета депутатов муниципального округа Хамовники в городе Москве. За 2025 год под моим руководством проведено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12 заседаний.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03" y="2853328"/>
            <a:ext cx="111077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заседаниях: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Бюджетно-финансовой комиссии Совета депутатов муниципального округа Хамовники в городе Москве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заседаниях из 11)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Комиссии Совета депутатов муниципального округа Хамовники в городе Москве по вопросам жилищно-коммунального хозяйства, капитальному ремонту, благоустройству, экологии и транспорту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заседании из 14)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Комиссии о присвоении звания «Почетный житель внутригородского муниципального образования – муниципального округа Хамовники в городе Москве»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заседаниях).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4730765"/>
            <a:ext cx="2673427" cy="200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62" y="4387664"/>
            <a:ext cx="2975900" cy="234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20389" y="97211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приемы жителей и обращения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220" y="1539097"/>
            <a:ext cx="11777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мой адрес поступило 4 обращения: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присвоении почётного звания «Заслуженный врач Российской Федерации»;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разъяснении порядка исполнения решения Совета депутатов о согласовании ограждающего устройства по адресу: Новодевичий проезд, д.10;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проведения работ по замене системы канализации в рамках капитального ремонта многоквартирного жилого дома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Малая Пироговская ул., д.9/6;</a:t>
            </a:r>
          </a:p>
          <a:p>
            <a:r>
              <a:rPr lang="ru-RU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капитального ремонта по адресу: 3-я Фрунзенская ул., д.18.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было тщательно рассмотрено, направлены запросы по принадлежности.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Провёл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личных приемов граждан, с каждым заявителем разобрал его проблему и дал необходимые разъяснения и рекомендации.  Провел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 с жителями.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32" y="4232102"/>
            <a:ext cx="3122971" cy="244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3" y="4475955"/>
            <a:ext cx="2931968" cy="213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5" y="4401419"/>
            <a:ext cx="3910360" cy="22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38846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8442" y="765687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капитальных ремонтов и проведение благоустройства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969" y="1493767"/>
            <a:ext cx="240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Фонду капитального ремонта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55350" y="1228310"/>
            <a:ext cx="5184419" cy="4590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работ по капитальному ремонту</a:t>
            </a:r>
            <a:endParaRPr lang="ru-RU" sz="16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555808" y="1678389"/>
            <a:ext cx="521396" cy="2091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3912" y="1937877"/>
            <a:ext cx="5205188" cy="33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адресов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00948" y="2698984"/>
            <a:ext cx="5724411" cy="40273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ул. 53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Гагаринский пер. д.6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22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Оболенский пер., д. 9 корп. 18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Новодевичий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-д. д. 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пр-т  д. 49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ул. 22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Толстого д. 8, с.3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пр-т., д. 49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ул. 5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пер.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Оболенский пер. 9 к.18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д. 6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Оболенский пер., д. 9А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566649" y="2429881"/>
            <a:ext cx="521396" cy="2091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265212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9943" y="919106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и акциях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066" y="1476018"/>
            <a:ext cx="69846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: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медали «80 лет Победы в Великой Отечественной войне 1941-1945 гг.»;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«Сирень Победы»;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«Свеча памяти»;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«Идём служить!»;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«Хамовническая слобода»;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Торжественном открытии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мемориальной доски выдающемуся советскому патологоанатому и организатору здравоохранения академику Анатолию Ивановичу Струкову;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ремонтно-реставрационных работ Музея-усадьбы Льва Толстого в Хамовниках;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сессии партии «Единая Россия»;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празднования 80-й годовщины Великой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к памятнику лётчикам Дальней авиации России;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форуме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развития «Технопром-2025»;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научно-технологическом диктанте.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22" y="866912"/>
            <a:ext cx="3764276" cy="213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0" y="3259887"/>
            <a:ext cx="1559609" cy="277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60" y="3359645"/>
            <a:ext cx="2538002" cy="23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0520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2765" y="864723"/>
            <a:ext cx="10293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мониторинге Ярмарок выходного дня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еженедельном обходе территории.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0" y="1818830"/>
            <a:ext cx="4644105" cy="347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69" y="4533441"/>
            <a:ext cx="3448280" cy="193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09" y="1942351"/>
            <a:ext cx="3066220" cy="229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15" y="1942351"/>
            <a:ext cx="3151285" cy="236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2759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6488" y="2433166"/>
            <a:ext cx="870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895" y="4591879"/>
            <a:ext cx="1111668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 проведен 11 декабря 2025 г. совместно с депутатами </a:t>
            </a:r>
          </a:p>
          <a:p>
            <a:pPr algn="ctr"/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Катковой А.П., Пахомовым В.Н., Пешковым Н.А. в очном режиме в местном отделении ВПП «ЕДИНАЯ РОССИЯ» района Хамовники по адресу: г.Москва, Земледельческий пер., д.14/17 стр.2.</a:t>
            </a:r>
          </a:p>
          <a:p>
            <a:pPr algn="ctr"/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района Хамовники, в том числе жители 2-го избирательного округа.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7" y="62490"/>
            <a:ext cx="930046" cy="1164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695</Words>
  <Application>Microsoft Office PowerPoint</Application>
  <PresentationFormat>Широкоэкранный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85</cp:revision>
  <dcterms:created xsi:type="dcterms:W3CDTF">2022-11-25T10:25:33Z</dcterms:created>
  <dcterms:modified xsi:type="dcterms:W3CDTF">2025-12-16T19:02:03Z</dcterms:modified>
</cp:coreProperties>
</file>